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3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4EC0-6508-4428-BC5C-73A77D2879F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3207F02-83CF-4CA0-9B3C-9630EDBBC6A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4EC0-6508-4428-BC5C-73A77D2879F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7F02-83CF-4CA0-9B3C-9630EDBBC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4EC0-6508-4428-BC5C-73A77D2879F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7F02-83CF-4CA0-9B3C-9630EDBBC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4EC0-6508-4428-BC5C-73A77D2879F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7F02-83CF-4CA0-9B3C-9630EDBBC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4EC0-6508-4428-BC5C-73A77D2879F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7F02-83CF-4CA0-9B3C-9630EDBBC6A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4EC0-6508-4428-BC5C-73A77D2879F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7F02-83CF-4CA0-9B3C-9630EDBBC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4EC0-6508-4428-BC5C-73A77D2879F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7F02-83CF-4CA0-9B3C-9630EDBBC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4EC0-6508-4428-BC5C-73A77D2879F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7F02-83CF-4CA0-9B3C-9630EDBBC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4EC0-6508-4428-BC5C-73A77D2879F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7F02-83CF-4CA0-9B3C-9630EDBBC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4EC0-6508-4428-BC5C-73A77D2879F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7F02-83CF-4CA0-9B3C-9630EDBBC6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4EC0-6508-4428-BC5C-73A77D2879F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7F02-83CF-4CA0-9B3C-9630EDBBC6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FCB4EC0-6508-4428-BC5C-73A77D2879F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3207F02-83CF-4CA0-9B3C-9630EDBBC6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>AKUNTANSI KOPERASI</a:t>
            </a:r>
            <a:r>
              <a:rPr lang="en-US" altLang="en-US" sz="5400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sz="5400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sz="1400" dirty="0" smtClean="0">
                <a:solidFill>
                  <a:schemeClr val="tx1"/>
                </a:solidFill>
                <a:latin typeface="Arial" charset="0"/>
                <a:ea typeface="Trebuchet MS" pitchFamily="34" charset="0"/>
                <a:cs typeface="Arial" charset="0"/>
              </a:rPr>
              <a:t>a</a:t>
            </a: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JUNAIDI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, SE., MSA</a:t>
            </a:r>
            <a:b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FAKULTAS EKONOMI</a:t>
            </a:r>
            <a:b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UNIVERSITAS ISLAM MALANG</a:t>
            </a:r>
            <a:b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2016</a:t>
            </a:r>
          </a:p>
        </p:txBody>
      </p:sp>
      <p:pic>
        <p:nvPicPr>
          <p:cNvPr id="5123" name="Picture 4" descr="UNIS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2143125"/>
            <a:ext cx="1766887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69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4456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Bernard MT Condensed" panose="02050806060905020404" pitchFamily="18" charset="0"/>
                <a:cs typeface="Trebuchet MS" pitchFamily="34" charset="0"/>
              </a:rPr>
              <a:t>JENIS LAPORAN KEUANGAN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695450"/>
            <a:ext cx="8610600" cy="4857750"/>
          </a:xfrm>
        </p:spPr>
        <p:txBody>
          <a:bodyPr rtlCol="0">
            <a:noAutofit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Indonesia (PSAK No.27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2007),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terdiri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693738" lvl="1" indent="-354013" fontAlgn="auto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usaha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menunjukkan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kemampuan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menghasilkan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selama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usaha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merinci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usaha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aktivitas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selain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93738" lvl="1" indent="-354013" fontAlgn="auto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menunjukkan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posisi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dimiliki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serta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mana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diperoleh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93738" lvl="1" indent="-354013" fontAlgn="auto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arus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melaporkan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arus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arus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selama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93738" lvl="1" indent="-354013" fontAlgn="auto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promosi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menunjukkan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manfaat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diterima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selama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65D56-8C82-4B2C-8ED8-BEE1D5648E8D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10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30305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Bernard MT Condensed" panose="02050806060905020404" pitchFamily="18" charset="0"/>
                <a:cs typeface="Trebuchet MS" pitchFamily="34" charset="0"/>
              </a:rPr>
              <a:t>TUJUAN LAPORAN KEUANGAN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57750"/>
          </a:xfrm>
        </p:spPr>
        <p:txBody>
          <a:bodyPr rtlCol="0">
            <a:no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Memberikan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dipercaya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mengenai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kewajiban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serta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modal.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Memberikan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dipercaya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mengenai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perubahan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terjadi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ketika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aktivitas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usaha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rangka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memperoleh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SHU.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Memberikan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membantu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pemakai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mengestimasi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potensi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menghasilkan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SHU di masa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mendatang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Memberikan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penting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lainnya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mengenai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perubahan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kewajiban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Mengungkapkan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sebanyak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mungkin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 yang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berhubungan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kebutuhan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pemakai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4F760-182D-407B-8000-B5203C35ADAD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11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25800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chemeClr val="tx1"/>
                </a:solidFill>
                <a:latin typeface="Bernard MT Condensed" panose="02050806060905020404" pitchFamily="18" charset="0"/>
                <a:cs typeface="Trebuchet MS" pitchFamily="34" charset="0"/>
              </a:rPr>
              <a:t>STANDAR KUALITAS LAPORAN KEUANGAN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954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maksud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penggunaannya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dipahami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Disusun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istilah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sesederhana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mungkin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diuji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kebenarannya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pengukur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pengukuran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terstandardisasi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Netral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Diarahkan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umum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pemakai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saja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DDAD7-29DE-4975-A5DB-92D0A11F2FA4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98077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chemeClr val="tx1"/>
                </a:solidFill>
                <a:latin typeface="Bernard MT Condensed" panose="02050806060905020404" pitchFamily="18" charset="0"/>
                <a:cs typeface="Trebuchet MS" pitchFamily="34" charset="0"/>
              </a:rPr>
              <a:t>STANDAR KUALITAS LAPORAN KEUANGAN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954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5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Tepat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waktu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Disajikan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sedini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mungkin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pengambilan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keputusan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5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banding</a:t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dibandingkan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sebelumnya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sejenis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5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Lengkap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Menyajikan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penting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sekaligus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menyajikan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fakta-fakta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sedemikian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rupa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menyesatkan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pembacanya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30003-0FB3-432D-9FF3-61354FC9C937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0947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79216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Bernard MT Condensed" panose="02050806060905020404" pitchFamily="18" charset="0"/>
                <a:cs typeface="Trebuchet MS" pitchFamily="34" charset="0"/>
              </a:rPr>
              <a:t>ASUMSI-ASUMSI DASAR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095750"/>
          </a:xfrm>
        </p:spPr>
        <p:txBody>
          <a:bodyPr rtlCol="0">
            <a:noAutofit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Kesatuan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Usaha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Khusus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(Economic Entity) </a:t>
            </a:r>
            <a:b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dipandang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unit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usaha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terpisah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anggotanya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juga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dianggap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unit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terpisah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anggotanya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unit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usaha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lain.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Kontinuitas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Usaha (Going Concern) </a:t>
            </a:r>
            <a:b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dianggap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hidup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terus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jangka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panjang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dilikuidasi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masa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mendatang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Unit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Moneter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(Monetary Unit) </a:t>
            </a:r>
            <a:b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Karena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aktivitas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moneter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pelaporannya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Waktu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(Time-Period) </a:t>
            </a:r>
            <a:b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proses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pelaporan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seluruh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aktivitas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jangka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panjang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dibagi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aktivitas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selama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jangka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waktu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9BAA0-5B4E-4767-BECA-71F533FDA05A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14364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Bernard MT Condensed" panose="02050806060905020404" pitchFamily="18" charset="0"/>
                <a:cs typeface="Trebuchet MS" pitchFamily="34" charset="0"/>
              </a:rPr>
              <a:t>KONSEP-KONSEP DASAR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954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Prinsip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Biaya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(Historical Cost) </a:t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perolehan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mencatat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modal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serta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biaya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perolehan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uang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dikeluarkan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memperoleh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kesepakatan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saat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terjadi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Prinsip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Pengakuan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(Revenue Recognition) </a:t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aliran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harta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berasal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penyerahan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dilakukan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unit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usaha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selama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98B0F-15D1-40D5-9A34-A25C7713D52D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30880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Bernard MT Condensed" panose="02050806060905020404" pitchFamily="18" charset="0"/>
                <a:cs typeface="Trebuchet MS" pitchFamily="34" charset="0"/>
              </a:rPr>
              <a:t>KONSEP-KONSEP DASAR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954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3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Prinsip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Penandingan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(Matching Principle) </a:t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Menandingkan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biaya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timbul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rangka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memperoleh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bersih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3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Prinsip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Konsistensi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(Consistency) </a:t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Agar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dibandingkan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prosedur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digunakan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konsisten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3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Prinsip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Pengungkapan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Penuh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(Full Disclosure) </a:t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berkaitan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disajikan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agar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dipahami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menyesatkan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pembacanya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D39227-6541-46E9-9D46-2185A2ACEB69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77821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Bernard MT Condensed" panose="02050806060905020404" pitchFamily="18" charset="0"/>
                <a:cs typeface="Trebuchet MS" pitchFamily="34" charset="0"/>
              </a:rPr>
              <a:t>KETERBATASAN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95450"/>
            <a:ext cx="8229600" cy="4857750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Materialitas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dihadapi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terlalu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banyak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dicatat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persis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prinsip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berlaku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Hanya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transaksi-transaksi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cukup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besar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nilainya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diperlakukan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prinsip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berlaku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Konservatif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terdapat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alternatif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sikap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konservatif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cenderung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alternatif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menyebabkan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terlalu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besar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D7380-0D63-4C87-AC78-50EFD0CADB1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50808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87337" y="152400"/>
            <a:ext cx="8569325" cy="17430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  <a:t>AKUNTANSI KOPERASI </a:t>
            </a:r>
            <a:br>
              <a:rPr lang="en-US" altLang="en-US" dirty="0" smtClean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  <a:t>2</a:t>
            </a:r>
            <a:endParaRPr lang="en-US" altLang="en-US" dirty="0" smtClean="0">
              <a:solidFill>
                <a:schemeClr val="tx1"/>
              </a:solidFill>
              <a:latin typeface="Bodoni MT Black" pitchFamily="18" charset="0"/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F7B05C-061A-4B30-BD5B-173786E38560}" type="slidenum">
              <a:rPr lang="en-US" altLang="en-US" smtClean="0">
                <a:solidFill>
                  <a:schemeClr val="tx2"/>
                </a:solidFill>
                <a:latin typeface="Rage Italic" pitchFamily="66" charset="0"/>
              </a:rPr>
              <a:pPr eaLnBrk="1" hangingPunct="1"/>
              <a:t>2</a:t>
            </a:fld>
            <a:endParaRPr lang="en-US" altLang="en-US" smtClean="0">
              <a:solidFill>
                <a:schemeClr val="tx2"/>
              </a:solidFill>
              <a:latin typeface="Rage Italic" pitchFamily="66" charset="0"/>
            </a:endParaRPr>
          </a:p>
        </p:txBody>
      </p:sp>
      <p:sp>
        <p:nvSpPr>
          <p:cNvPr id="5" name="Title 4"/>
          <p:cNvSpPr>
            <a:spLocks noGrp="1"/>
          </p:cNvSpPr>
          <p:nvPr/>
        </p:nvSpPr>
        <p:spPr bwMode="auto">
          <a:xfrm>
            <a:off x="381000" y="3500438"/>
            <a:ext cx="8382000" cy="190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AKUNTANSI DAN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AKTIVITAS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koperasi</a:t>
            </a:r>
            <a:endParaRPr lang="en-US" sz="5400" b="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16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Bernard MT Condensed" panose="02050806060905020404" pitchFamily="18" charset="0"/>
                <a:cs typeface="Trebuchet MS" pitchFamily="34" charset="0"/>
              </a:rPr>
              <a:t>AKTIVITAS KOPERASI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71650"/>
            <a:ext cx="8229600" cy="4857750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Agar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mencapai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umumnya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memberikan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kesejahteraan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manfaat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anggotanya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mampu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menghasilkan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SHU.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selisih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antara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diterima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pelanggan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dihasilkan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dikeluarkan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membeli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dibutuhkan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menghasilkan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23B9F-2038-43CF-8943-2A79E377B3F2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18885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Bernard MT Condensed" panose="02050806060905020404" pitchFamily="18" charset="0"/>
                <a:cs typeface="Trebuchet MS" pitchFamily="34" charset="0"/>
              </a:rPr>
              <a:t>AKTIVITAS KOPERASI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10100"/>
          </a:xfrm>
        </p:spPr>
        <p:txBody>
          <a:bodyPr rtlCol="0">
            <a:noAutofit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keharusan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berhubungan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pihak-pihak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 yang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terkait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Hubungan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dilaksanakan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komunikasi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bisnis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kebutuhan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Komunikasi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membutuhkan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bisnis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mudah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dipahami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terkait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bisnis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disebut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33413" lvl="1" indent="-293688" fontAlgn="auto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sv-SE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sv-SE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adalah sistem informasi yang menghasilkan laporan kepada pihak-pihak yang berkepentingan mengenai aktivitas ekonomi dan kondisi suatu badan usaha.</a:t>
            </a:r>
            <a:endParaRPr lang="en-US" sz="2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21E12-3966-4CDC-B74F-A311454E64A3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87386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D5E3B-D0E7-4042-B3F7-E775A2D840C6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8009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Bernard MT Condensed" panose="02050806060905020404" pitchFamily="18" charset="0"/>
                <a:cs typeface="Trebuchet MS" pitchFamily="34" charset="0"/>
              </a:rPr>
              <a:t>AKTIVITAS KOPERASI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95450"/>
            <a:ext cx="8229600" cy="4857750"/>
          </a:xfrm>
        </p:spPr>
        <p:txBody>
          <a:bodyPr rtlCol="0">
            <a:normAutofit fontScale="92500"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Dilihat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siapa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pemakai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dibagi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macam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mana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pemakai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informasinya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eksternal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kreditor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pemerintah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rekanan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sebagainya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pemakai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informasinya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internal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ketua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pemasaran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sebagainya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b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berguna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bantu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pengambilan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keputusan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1F3BF-8B5C-47F0-95A3-B138441EB922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85555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Bernard MT Condensed" panose="02050806060905020404" pitchFamily="18" charset="0"/>
                <a:cs typeface="Trebuchet MS" pitchFamily="34" charset="0"/>
              </a:rPr>
              <a:t>SIKLUS KOPERASI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95450"/>
            <a:ext cx="8229600" cy="4857750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proses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menghasilkan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dibutuhkan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berbagai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berkepentingan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melewati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beberapa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proses: </a:t>
            </a:r>
          </a:p>
          <a:p>
            <a:pPr lvl="1" indent="-403225" fontAlgn="auto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mengumpulkan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03225" fontAlgn="auto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mengklasifikasikan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03225" fontAlgn="auto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menganalisis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03225" fontAlgn="auto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meringkas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catatan</a:t>
            </a:r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03225" fontAlgn="auto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melaporkan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A9B96-D319-47C0-AE06-024C67535F88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101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Bernard MT Condensed" panose="02050806060905020404" pitchFamily="18" charset="0"/>
                <a:cs typeface="Trebuchet MS" pitchFamily="34" charset="0"/>
              </a:rPr>
              <a:t>SIKLUS KOPERASI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57750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sampai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penyajian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dibutuhkan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berbagai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melewati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siklus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 indent="-344488" fontAlgn="auto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Siklus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urutan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ditempuh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mulai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sejak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awal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hingga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menghasilkan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7B4ED-4871-434A-BC49-F27EF977DB14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8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25" y="4648200"/>
            <a:ext cx="78581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0683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Bernard MT Condensed" panose="02050806060905020404" pitchFamily="18" charset="0"/>
                <a:cs typeface="Trebuchet MS" pitchFamily="34" charset="0"/>
              </a:rPr>
              <a:t>SIKLUS KOPERASI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95450"/>
            <a:ext cx="8229600" cy="48577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bukti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pencatatan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faktur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kuitansi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nota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lain-lain).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Jurnal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aktivitas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meringkas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mencatat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Tempat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mencatat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meringkas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disebut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Buku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besar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(general ledger)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kumpulan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perkiraan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yang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dimiliki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pertanggungjawaban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pengurus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usaha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posisi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6E181-1B9C-47D7-9652-9A0D81CA467B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9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99479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44</TotalTime>
  <Words>563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Apothecary</vt:lpstr>
      <vt:lpstr> AKUNTANSI KOPERASI    a    JUNAIDI, SE., MSA  FAKULTAS EKONOMI UNIVERSITAS ISLAM MALANG 2016</vt:lpstr>
      <vt:lpstr>AKUNTANSI KOPERASI  2</vt:lpstr>
      <vt:lpstr>AKTIVITAS KOPERASI</vt:lpstr>
      <vt:lpstr>AKTIVITAS KOPERASI</vt:lpstr>
      <vt:lpstr>PowerPoint Presentation</vt:lpstr>
      <vt:lpstr>AKTIVITAS KOPERASI</vt:lpstr>
      <vt:lpstr>SIKLUS KOPERASI</vt:lpstr>
      <vt:lpstr>SIKLUS KOPERASI</vt:lpstr>
      <vt:lpstr>SIKLUS KOPERASI</vt:lpstr>
      <vt:lpstr>JENIS LAPORAN KEUANGAN</vt:lpstr>
      <vt:lpstr>TUJUAN LAPORAN KEUANGAN</vt:lpstr>
      <vt:lpstr>STANDAR KUALITAS LAPORAN KEUANGAN</vt:lpstr>
      <vt:lpstr>STANDAR KUALITAS LAPORAN KEUANGAN</vt:lpstr>
      <vt:lpstr>ASUMSI-ASUMSI DASAR</vt:lpstr>
      <vt:lpstr>KONSEP-KONSEP DASAR</vt:lpstr>
      <vt:lpstr>KONSEP-KONSEP DASAR</vt:lpstr>
      <vt:lpstr>KETERBATASAN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DAN  AKTIVITAS koperasi</dc:title>
  <dc:creator>WIN 8.1</dc:creator>
  <cp:lastModifiedBy>WIN 8.1</cp:lastModifiedBy>
  <cp:revision>9</cp:revision>
  <dcterms:created xsi:type="dcterms:W3CDTF">2016-09-16T11:42:34Z</dcterms:created>
  <dcterms:modified xsi:type="dcterms:W3CDTF">2016-09-27T03:35:42Z</dcterms:modified>
</cp:coreProperties>
</file>